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8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0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9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1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53109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344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908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3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600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3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210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今咱大家來吟詩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Us Sing the New Year’s Birth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新春萬物都換新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求主也換我心神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Fresh-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en’d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as with spring-time dew,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may God our minds renew;</a:t>
            </a:r>
          </a:p>
        </p:txBody>
      </p:sp>
    </p:spTree>
    <p:extLst>
      <p:ext uri="{BB962C8B-B14F-4D97-AF65-F5344CB8AC3E}">
        <p14:creationId xmlns:p14="http://schemas.microsoft.com/office/powerpoint/2010/main" val="1301361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今年各項所當做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求主助我照準繩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our lives be through the year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God’s help truly sincere.</a:t>
            </a:r>
          </a:p>
        </p:txBody>
      </p:sp>
    </p:spTree>
    <p:extLst>
      <p:ext uri="{BB962C8B-B14F-4D97-AF65-F5344CB8AC3E}">
        <p14:creationId xmlns:p14="http://schemas.microsoft.com/office/powerpoint/2010/main" val="1442414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學習真理大進步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sip  chin-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日日靠主堅固信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Spread the gospel truth abroad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Firm our faith stayed on our Lord.</a:t>
            </a:r>
          </a:p>
        </p:txBody>
      </p:sp>
    </p:spTree>
    <p:extLst>
      <p:ext uri="{BB962C8B-B14F-4D97-AF65-F5344CB8AC3E}">
        <p14:creationId xmlns:p14="http://schemas.microsoft.com/office/powerpoint/2010/main" val="12744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急行天路莫延遲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言語品行換做新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Gian-gu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phin-heng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Walk with haste the way divine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Words and deeds with newness shine.</a:t>
            </a:r>
          </a:p>
        </p:txBody>
      </p:sp>
    </p:spTree>
    <p:extLst>
      <p:ext uri="{BB962C8B-B14F-4D97-AF65-F5344CB8AC3E}">
        <p14:creationId xmlns:p14="http://schemas.microsoft.com/office/powerpoint/2010/main" val="223382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今咱大家來吟詩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感謝上帝過新年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your praises loud and clear,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Thank God for the new-born year;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世間日子真快過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快行天路當及時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Swiftly glide our days away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tread the upward way.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何况性命無定着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如盜襲我在暗夜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jip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am- mi,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Life’s uncertainties can blight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a thief can strike at night.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急行天路莫延遲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向前直到主身邊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sin-pi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Walk with haste the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road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 to our Lord’s abode.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人在世上如眠夢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bin-bang,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功名富貴都空空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khang-khang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our days are like a dream,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 is but a shifting scene;</a:t>
            </a:r>
          </a:p>
        </p:txBody>
      </p:sp>
    </p:spTree>
    <p:extLst>
      <p:ext uri="{BB962C8B-B14F-4D97-AF65-F5344CB8AC3E}">
        <p14:creationId xmlns:p14="http://schemas.microsoft.com/office/powerpoint/2010/main" val="186703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何時纔是做小子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一轉瞬久變老人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in childhood’s tender years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Soon our life its cycle steers.</a:t>
            </a:r>
          </a:p>
        </p:txBody>
      </p:sp>
    </p:spTree>
    <p:extLst>
      <p:ext uri="{BB962C8B-B14F-4D97-AF65-F5344CB8AC3E}">
        <p14:creationId xmlns:p14="http://schemas.microsoft.com/office/powerpoint/2010/main" val="2334691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一代過了又一代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tai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  tai,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親像草木冬過冬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chhau-bak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Passing on from age to age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the springs to autumns change.</a:t>
            </a:r>
          </a:p>
        </p:txBody>
      </p:sp>
    </p:spTree>
    <p:extLst>
      <p:ext uri="{BB962C8B-B14F-4D97-AF65-F5344CB8AC3E}">
        <p14:creationId xmlns:p14="http://schemas.microsoft.com/office/powerpoint/2010/main" val="253421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急行天路莫延遲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日日致意主的工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Walk with haste the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way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Serving God from day to day.</a:t>
            </a:r>
          </a:p>
        </p:txBody>
      </p:sp>
    </p:spTree>
    <p:extLst>
      <p:ext uri="{BB962C8B-B14F-4D97-AF65-F5344CB8AC3E}">
        <p14:creationId xmlns:p14="http://schemas.microsoft.com/office/powerpoint/2010/main" val="24747920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109</TotalTime>
  <Words>509</Words>
  <Application>Microsoft Macintosh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24</cp:revision>
  <dcterms:created xsi:type="dcterms:W3CDTF">2018-01-05T06:11:53Z</dcterms:created>
  <dcterms:modified xsi:type="dcterms:W3CDTF">2020-01-04T06:40:11Z</dcterms:modified>
</cp:coreProperties>
</file>